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8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45" d="100"/>
          <a:sy n="45" d="100"/>
        </p:scale>
        <p:origin x="1531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5FB33-800D-4BF3-9261-45B2AA65F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6AD2D1-BD06-48B1-AFA3-4003582755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2086B-A809-45D2-BBE5-3679EBE70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D7B79-B918-48E8-8A1B-7FCF9BC5C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AC441-BCC5-4696-8176-2DCCE21F5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5DC7-84FF-4A79-8744-2DC6108C5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654B8-B1A1-47C2-B3CA-9DE57423D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D3D95-2AF2-4101-9F7C-D20FDD4E6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C17498-A799-4CD3-B5B2-758769B7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8E601-9EFD-4823-9AFB-68CF3B1CD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94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EDD447-D020-4C72-91AB-2B8E736E23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44FC1-00EE-433E-802C-BB1893793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CDE8-A5E4-4172-8472-13156856A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E0ADB9-5270-4D41-A9E0-258005AB7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73EADD-42D0-4AA7-AED1-653AC091F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898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CD284-53B4-4790-8A8E-8907A18C9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122D9-3F45-4A35-BE30-F07CA503DB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629CF-1DEC-4667-9AB5-16CEF2B72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B73ECC-0B30-4AFE-B705-A68A6C93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FD7C7-1024-4F9B-87E1-2D6F87F1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9991D-5414-4792-8A44-74F33A51D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EAB89D-38C9-43B7-B8E7-82D756850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536F9-8FFF-4785-9C0A-08B395D8F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D4179-C4F1-454C-B75F-50235EBC6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AA8DB-4676-4DD7-8FF5-B3B729386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35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84E26-C86B-43B9-BB80-C950D64E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DF491A-48CD-49A1-A116-F7316C9D21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C38898-EA38-4A36-87DB-F9696BF9A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1D973-9AD2-4B19-A496-4D51B43A0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77AD0-4EB1-48CE-8F52-25A30A1C2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534E5F-EF9E-4167-807F-6E643A153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F5D1A-75AB-46FB-8B76-F2E8E920E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B09C0-FEA6-4D09-BD25-83402B4C0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B0DAB-6498-4709-92EF-CF8D146B74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70D015-6997-476B-BC29-0ABA774C8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5F430-C7A1-42C4-B139-0532BD0255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B96474-9BF6-4F33-BA6E-D64F2E084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38CE84-AD1D-4E63-BFEE-A79A5E1D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FAE430-3091-4E77-8A22-B35997140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01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AC5E-1623-436B-B0D7-08067F75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E7CA61-D41C-4470-9F7F-A350B365A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D57D0-D37B-4AB7-96B6-B85A22F32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7840C-A9DC-4E64-BB26-515E8A201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042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DF423C-41E8-4EFD-BEC0-15D8B957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8EBBE4-F55B-48B0-93B9-DE7C69158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7DE08-79AC-47DC-8C68-4759153E8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E29E0-09C3-42D2-923D-FE4454140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F4646-2C55-4C94-AC29-509B0C60D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C5373-01C6-41B7-AA0E-BA81F1F14C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28ACF-627C-4A37-82AF-20208EBD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B5C1A7-63BC-4A64-9CB1-BCEF96B91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5F3F9E-F043-4012-A36C-AC1D07FEF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47A5-5D4D-4F4F-BE94-20D41F89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63D3EF-33EC-4749-B73B-22FB086928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530EA-A4C5-4C1A-A983-B7FECCA3B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6139CC-0229-4CB2-9717-98C24B3D0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7ED308-C539-4532-A840-D628D4C06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09B506-744B-447B-9C41-B3E557B02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0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F12941-EB40-4819-9A11-AE39867B4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78F91-AE97-4F6C-99D2-8A3A1E1E73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B7858-2805-4644-B661-54F035E6BF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B867E-3241-4F92-AF2B-B6358BD837E8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96E6A0-9606-40CB-9170-9D764F5CB3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C17AB-EB0A-4BCC-A517-987DC1A7B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482CA-7DED-4C68-9D08-E288E18E5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2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18DE-3A68-4965-AFCD-5B4EAEB82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WEEKLY REPORT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51A5A7-5129-48BD-A45D-808398AFE8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5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B18DE-3A68-4965-AFCD-5B4EAEB823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0" y="2235200"/>
            <a:ext cx="9144000" cy="2387600"/>
          </a:xfrm>
        </p:spPr>
        <p:txBody>
          <a:bodyPr/>
          <a:lstStyle/>
          <a:p>
            <a:r>
              <a:rPr lang="en-US" dirty="0"/>
              <a:t>DEF Outer Expansion</a:t>
            </a:r>
          </a:p>
        </p:txBody>
      </p:sp>
    </p:spTree>
    <p:extLst>
      <p:ext uri="{BB962C8B-B14F-4D97-AF65-F5344CB8AC3E}">
        <p14:creationId xmlns:p14="http://schemas.microsoft.com/office/powerpoint/2010/main" val="2897045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395DFA-F1E3-436C-BC9C-6BE574B32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779296"/>
            <a:ext cx="10515600" cy="2852737"/>
          </a:xfrm>
        </p:spPr>
        <p:txBody>
          <a:bodyPr/>
          <a:lstStyle/>
          <a:p>
            <a:r>
              <a:rPr lang="en-US" dirty="0"/>
              <a:t>10 x 10 x 10mm</a:t>
            </a:r>
            <a:br>
              <a:rPr lang="en-US" dirty="0"/>
            </a:br>
            <a:r>
              <a:rPr lang="en-US" dirty="0"/>
              <a:t>Single Aggregate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550647-6B61-4E4D-B0ED-07E42E0BD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95" y="3870909"/>
            <a:ext cx="1786180" cy="1339635"/>
          </a:xfrm>
          <a:prstGeom prst="rect">
            <a:avLst/>
          </a:prstGeom>
        </p:spPr>
      </p:pic>
      <p:pic>
        <p:nvPicPr>
          <p:cNvPr id="7" name="Picture 6" descr="A picture containing stationary&#10;&#10;Description automatically generated">
            <a:extLst>
              <a:ext uri="{FF2B5EF4-FFF2-40B4-BE49-F238E27FC236}">
                <a16:creationId xmlns:a16="http://schemas.microsoft.com/office/drawing/2014/main" id="{725585E4-97FF-446E-ABEB-549E1E9B5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80" y="3923762"/>
            <a:ext cx="1625081" cy="12188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7D2952-26DF-4B55-A1B7-C47319D87850}"/>
              </a:ext>
            </a:extLst>
          </p:cNvPr>
          <p:cNvSpPr txBox="1"/>
          <p:nvPr/>
        </p:nvSpPr>
        <p:spPr>
          <a:xfrm>
            <a:off x="774322" y="4848258"/>
            <a:ext cx="84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10mm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31572-35D6-4B5A-8532-6C19AEF1D6C1}"/>
              </a:ext>
            </a:extLst>
          </p:cNvPr>
          <p:cNvSpPr txBox="1"/>
          <p:nvPr/>
        </p:nvSpPr>
        <p:spPr>
          <a:xfrm>
            <a:off x="1786341" y="4809560"/>
            <a:ext cx="84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10mm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1250D-07E0-489D-81BC-C259B6DFA094}"/>
              </a:ext>
            </a:extLst>
          </p:cNvPr>
          <p:cNvSpPr txBox="1"/>
          <p:nvPr/>
        </p:nvSpPr>
        <p:spPr>
          <a:xfrm>
            <a:off x="1808424" y="4277937"/>
            <a:ext cx="84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10mm</a:t>
            </a:r>
          </a:p>
        </p:txBody>
      </p:sp>
    </p:spTree>
    <p:extLst>
      <p:ext uri="{BB962C8B-B14F-4D97-AF65-F5344CB8AC3E}">
        <p14:creationId xmlns:p14="http://schemas.microsoft.com/office/powerpoint/2010/main" val="3839745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59DCFE21-899E-44BE-B6C8-395D2F57D9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8" t="22635" r="14190" b="13075"/>
          <a:stretch/>
        </p:blipFill>
        <p:spPr>
          <a:xfrm>
            <a:off x="7990560" y="4141918"/>
            <a:ext cx="1996060" cy="194838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4DE7B68-79A2-4A04-A4D4-9EF482B2AA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995"/>
            <a:ext cx="3030631" cy="30306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C849855-0E44-4567-A28B-A86D7122C0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" y="3429000"/>
            <a:ext cx="3030631" cy="3030631"/>
          </a:xfrm>
          <a:prstGeom prst="rect">
            <a:avLst/>
          </a:prstGeom>
        </p:spPr>
      </p:pic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B9419052-F911-4FB4-9B7A-F75B4837D2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/>
          <a:stretch/>
        </p:blipFill>
        <p:spPr>
          <a:xfrm>
            <a:off x="2467103" y="398369"/>
            <a:ext cx="2426113" cy="303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D1CF04-6E37-4A97-9C2F-E0620E7DDB5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/>
          <a:stretch/>
        </p:blipFill>
        <p:spPr>
          <a:xfrm>
            <a:off x="2467103" y="3429000"/>
            <a:ext cx="2426113" cy="303063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6FC01AB0-CDE8-4620-99F4-3B7BA5255CE9}"/>
              </a:ext>
            </a:extLst>
          </p:cNvPr>
          <p:cNvGrpSpPr/>
          <p:nvPr/>
        </p:nvGrpSpPr>
        <p:grpSpPr>
          <a:xfrm>
            <a:off x="-35677" y="1205803"/>
            <a:ext cx="2433845" cy="2294802"/>
            <a:chOff x="-35677" y="1205803"/>
            <a:chExt cx="2433845" cy="2294802"/>
          </a:xfrm>
        </p:grpSpPr>
        <p:sp>
          <p:nvSpPr>
            <p:cNvPr id="9" name="Frame 8">
              <a:extLst>
                <a:ext uri="{FF2B5EF4-FFF2-40B4-BE49-F238E27FC236}">
                  <a16:creationId xmlns:a16="http://schemas.microsoft.com/office/drawing/2014/main" id="{5E253F34-0260-43EF-AA68-4599E0250484}"/>
                </a:ext>
              </a:extLst>
            </p:cNvPr>
            <p:cNvSpPr/>
            <p:nvPr/>
          </p:nvSpPr>
          <p:spPr>
            <a:xfrm>
              <a:off x="813916" y="1205803"/>
              <a:ext cx="1584252" cy="1584252"/>
            </a:xfrm>
            <a:prstGeom prst="frame">
              <a:avLst>
                <a:gd name="adj1" fmla="val 23283"/>
              </a:avLst>
            </a:prstGeom>
            <a:solidFill>
              <a:srgbClr val="C00000">
                <a:alpha val="30196"/>
              </a:srgbClr>
            </a:solidFill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268CB24-21B2-4C6E-9AC5-00BC11968B4E}"/>
                </a:ext>
              </a:extLst>
            </p:cNvPr>
            <p:cNvCxnSpPr>
              <a:cxnSpLocks/>
            </p:cNvCxnSpPr>
            <p:nvPr/>
          </p:nvCxnSpPr>
          <p:spPr>
            <a:xfrm>
              <a:off x="813916" y="3054699"/>
              <a:ext cx="15842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275D876-A6DA-45B4-AAED-BA7A2C340448}"/>
                </a:ext>
              </a:extLst>
            </p:cNvPr>
            <p:cNvSpPr txBox="1"/>
            <p:nvPr/>
          </p:nvSpPr>
          <p:spPr>
            <a:xfrm>
              <a:off x="1181245" y="3131273"/>
              <a:ext cx="84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10mm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2D8A380-9BAC-4EB8-AA32-9178F0859A85}"/>
                </a:ext>
              </a:extLst>
            </p:cNvPr>
            <p:cNvCxnSpPr>
              <a:cxnSpLocks/>
            </p:cNvCxnSpPr>
            <p:nvPr/>
          </p:nvCxnSpPr>
          <p:spPr>
            <a:xfrm>
              <a:off x="576726" y="1997929"/>
              <a:ext cx="23718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C749C4B-41BF-4312-A3AD-F1D1876667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1245" y="1997929"/>
              <a:ext cx="23718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6F64CF2-BA3C-4481-B792-D343D91C8CD1}"/>
                </a:ext>
              </a:extLst>
            </p:cNvPr>
            <p:cNvSpPr txBox="1"/>
            <p:nvPr/>
          </p:nvSpPr>
          <p:spPr>
            <a:xfrm>
              <a:off x="-35677" y="1536308"/>
              <a:ext cx="84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2.5mm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4D7235A-FADD-40E6-8A93-6703FB720B8F}"/>
              </a:ext>
            </a:extLst>
          </p:cNvPr>
          <p:cNvGrpSpPr/>
          <p:nvPr/>
        </p:nvGrpSpPr>
        <p:grpSpPr>
          <a:xfrm>
            <a:off x="-81206" y="4236434"/>
            <a:ext cx="2479374" cy="2223197"/>
            <a:chOff x="-81206" y="4236434"/>
            <a:chExt cx="2479374" cy="2223197"/>
          </a:xfrm>
        </p:grpSpPr>
        <p:sp>
          <p:nvSpPr>
            <p:cNvPr id="10" name="Frame 9">
              <a:extLst>
                <a:ext uri="{FF2B5EF4-FFF2-40B4-BE49-F238E27FC236}">
                  <a16:creationId xmlns:a16="http://schemas.microsoft.com/office/drawing/2014/main" id="{5A137CDF-A7C2-4534-9E34-791A2355F6C8}"/>
                </a:ext>
              </a:extLst>
            </p:cNvPr>
            <p:cNvSpPr/>
            <p:nvPr/>
          </p:nvSpPr>
          <p:spPr>
            <a:xfrm>
              <a:off x="813916" y="4236434"/>
              <a:ext cx="1584252" cy="1584252"/>
            </a:xfrm>
            <a:prstGeom prst="frame">
              <a:avLst/>
            </a:prstGeom>
            <a:solidFill>
              <a:srgbClr val="C00000">
                <a:alpha val="30196"/>
              </a:srgbClr>
            </a:solidFill>
            <a:ln w="38100">
              <a:solidFill>
                <a:srgbClr val="C0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09A2745-CF27-4BA2-B2CE-04A48C6FDDFB}"/>
                </a:ext>
              </a:extLst>
            </p:cNvPr>
            <p:cNvSpPr txBox="1"/>
            <p:nvPr/>
          </p:nvSpPr>
          <p:spPr>
            <a:xfrm>
              <a:off x="1181245" y="6090299"/>
              <a:ext cx="8495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10mm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768D963-585B-431A-9E68-28D82E1870AE}"/>
                </a:ext>
              </a:extLst>
            </p:cNvPr>
            <p:cNvCxnSpPr>
              <a:cxnSpLocks/>
            </p:cNvCxnSpPr>
            <p:nvPr/>
          </p:nvCxnSpPr>
          <p:spPr>
            <a:xfrm>
              <a:off x="813916" y="6081925"/>
              <a:ext cx="15842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DC2CD19-0B47-46E3-BB72-5E3C3AF79265}"/>
                </a:ext>
              </a:extLst>
            </p:cNvPr>
            <p:cNvCxnSpPr>
              <a:cxnSpLocks/>
            </p:cNvCxnSpPr>
            <p:nvPr/>
          </p:nvCxnSpPr>
          <p:spPr>
            <a:xfrm>
              <a:off x="576726" y="5028560"/>
              <a:ext cx="23718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E248972-CDAE-4A84-B89C-00CBE63BCD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34488" y="5028560"/>
              <a:ext cx="237189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9A54C5-DDE5-46DE-A3B3-75B2C8853503}"/>
                </a:ext>
              </a:extLst>
            </p:cNvPr>
            <p:cNvSpPr txBox="1"/>
            <p:nvPr/>
          </p:nvSpPr>
          <p:spPr>
            <a:xfrm>
              <a:off x="-81206" y="4601922"/>
              <a:ext cx="11264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1.25mm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EE4A3924-2F2A-44BF-B124-01EB95DE34EB}"/>
              </a:ext>
            </a:extLst>
          </p:cNvPr>
          <p:cNvSpPr txBox="1"/>
          <p:nvPr/>
        </p:nvSpPr>
        <p:spPr>
          <a:xfrm>
            <a:off x="0" y="667982"/>
            <a:ext cx="184219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GIVE EXPANSION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7BB02D2-6EAE-4358-B28A-7F80DE814AC6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21099" y="1037314"/>
            <a:ext cx="358354" cy="431684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54902E-2F2F-4FED-BA6A-A0A7E7605664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921099" y="1037314"/>
            <a:ext cx="586859" cy="333055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34B735E-D04A-45E9-A989-0D4DD1D9C862}"/>
              </a:ext>
            </a:extLst>
          </p:cNvPr>
          <p:cNvSpPr txBox="1"/>
          <p:nvPr/>
        </p:nvSpPr>
        <p:spPr>
          <a:xfrm>
            <a:off x="3023073" y="2870033"/>
            <a:ext cx="84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B60578C-67BB-4286-841A-1C9E28825918}"/>
              </a:ext>
            </a:extLst>
          </p:cNvPr>
          <p:cNvSpPr txBox="1"/>
          <p:nvPr/>
        </p:nvSpPr>
        <p:spPr>
          <a:xfrm>
            <a:off x="2999509" y="5905633"/>
            <a:ext cx="84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</a:t>
            </a:r>
          </a:p>
        </p:txBody>
      </p:sp>
      <p:pic>
        <p:nvPicPr>
          <p:cNvPr id="47" name="small_section_stress">
            <a:hlinkClick r:id="" action="ppaction://media"/>
            <a:extLst>
              <a:ext uri="{FF2B5EF4-FFF2-40B4-BE49-F238E27FC236}">
                <a16:creationId xmlns:a16="http://schemas.microsoft.com/office/drawing/2014/main" id="{356623D3-E305-4F09-AD71-574EB55910F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50" end="3500"/>
                </p14:media>
              </p:ext>
            </p:extLst>
          </p:nvPr>
        </p:nvPicPr>
        <p:blipFill rotWithShape="1">
          <a:blip r:embed="rId9"/>
          <a:srcRect l="12729" t="24439" r="52185" b="33267"/>
          <a:stretch>
            <a:fillRect/>
          </a:stretch>
        </p:blipFill>
        <p:spPr>
          <a:xfrm>
            <a:off x="6128570" y="4141918"/>
            <a:ext cx="1996060" cy="188404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35C2FA4-A48F-46AD-814A-80263489381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55" t="27254" r="16404" b="14549"/>
          <a:stretch/>
        </p:blipFill>
        <p:spPr>
          <a:xfrm>
            <a:off x="4312345" y="4236434"/>
            <a:ext cx="1855985" cy="1763714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6268896-8D01-4301-831F-496A557EFCC9}"/>
              </a:ext>
            </a:extLst>
          </p:cNvPr>
          <p:cNvSpPr txBox="1"/>
          <p:nvPr/>
        </p:nvSpPr>
        <p:spPr>
          <a:xfrm>
            <a:off x="4683825" y="5905633"/>
            <a:ext cx="111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20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3371808-8460-4822-8242-9715151227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7" t="21959" r="14279" b="14508"/>
          <a:stretch/>
        </p:blipFill>
        <p:spPr>
          <a:xfrm>
            <a:off x="4243663" y="1044046"/>
            <a:ext cx="1993348" cy="192547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49A1AFB-DA66-4D66-982C-E36A8680C611}"/>
              </a:ext>
            </a:extLst>
          </p:cNvPr>
          <p:cNvSpPr txBox="1"/>
          <p:nvPr/>
        </p:nvSpPr>
        <p:spPr>
          <a:xfrm>
            <a:off x="4683825" y="2860274"/>
            <a:ext cx="111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20</a:t>
            </a:r>
          </a:p>
        </p:txBody>
      </p:sp>
      <p:pic>
        <p:nvPicPr>
          <p:cNvPr id="56" name="section stress">
            <a:hlinkClick r:id="" action="ppaction://media"/>
            <a:extLst>
              <a:ext uri="{FF2B5EF4-FFF2-40B4-BE49-F238E27FC236}">
                <a16:creationId xmlns:a16="http://schemas.microsoft.com/office/drawing/2014/main" id="{DB699B55-A2D8-471C-B437-C9FCCB6837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406" end="894"/>
                </p14:media>
              </p:ext>
            </p:extLst>
          </p:nvPr>
        </p:nvPicPr>
        <p:blipFill rotWithShape="1">
          <a:blip r:embed="rId12"/>
          <a:srcRect l="12626" t="23435" r="51009" b="29466"/>
          <a:stretch>
            <a:fillRect/>
          </a:stretch>
        </p:blipFill>
        <p:spPr>
          <a:xfrm>
            <a:off x="6141158" y="1037313"/>
            <a:ext cx="1996060" cy="201738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639C373B-5A04-4908-A6C8-A6BFA1C2C52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6" t="24516" r="12632" b="14478"/>
          <a:stretch/>
        </p:blipFill>
        <p:spPr>
          <a:xfrm>
            <a:off x="7990560" y="1082333"/>
            <a:ext cx="1996060" cy="184889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D3975171-7A15-4408-A9A8-970CEADC6521}"/>
              </a:ext>
            </a:extLst>
          </p:cNvPr>
          <p:cNvSpPr txBox="1"/>
          <p:nvPr/>
        </p:nvSpPr>
        <p:spPr>
          <a:xfrm>
            <a:off x="6780182" y="2925527"/>
            <a:ext cx="111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230E696-5058-4BCB-AD9D-116F02C491EC}"/>
              </a:ext>
            </a:extLst>
          </p:cNvPr>
          <p:cNvSpPr txBox="1"/>
          <p:nvPr/>
        </p:nvSpPr>
        <p:spPr>
          <a:xfrm>
            <a:off x="6734076" y="5908491"/>
            <a:ext cx="1113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Video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418AE60-80A6-4B3D-A962-B5D05CC504BD}"/>
              </a:ext>
            </a:extLst>
          </p:cNvPr>
          <p:cNvSpPr txBox="1"/>
          <p:nvPr/>
        </p:nvSpPr>
        <p:spPr>
          <a:xfrm>
            <a:off x="8283450" y="2860274"/>
            <a:ext cx="176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View</a:t>
            </a:r>
          </a:p>
          <a:p>
            <a:r>
              <a:rPr lang="en-US" dirty="0"/>
              <a:t>(STEP 20)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9EF4B9C-D6AD-4E2A-A6E1-73821CEAAA02}"/>
              </a:ext>
            </a:extLst>
          </p:cNvPr>
          <p:cNvSpPr txBox="1"/>
          <p:nvPr/>
        </p:nvSpPr>
        <p:spPr>
          <a:xfrm>
            <a:off x="8283450" y="5951799"/>
            <a:ext cx="176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Surface View</a:t>
            </a:r>
          </a:p>
          <a:p>
            <a:r>
              <a:rPr lang="en-US" dirty="0"/>
              <a:t>(STEP 20)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A6C0EAF-29C1-4E85-A30B-EF08C0EBA2A4}"/>
              </a:ext>
            </a:extLst>
          </p:cNvPr>
          <p:cNvCxnSpPr>
            <a:cxnSpLocks/>
          </p:cNvCxnSpPr>
          <p:nvPr/>
        </p:nvCxnSpPr>
        <p:spPr>
          <a:xfrm flipH="1" flipV="1">
            <a:off x="3576637" y="2079326"/>
            <a:ext cx="346596" cy="1394897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515912BF-4338-4D0C-9F5D-F6E6942B7FED}"/>
              </a:ext>
            </a:extLst>
          </p:cNvPr>
          <p:cNvCxnSpPr>
            <a:cxnSpLocks/>
          </p:cNvCxnSpPr>
          <p:nvPr/>
        </p:nvCxnSpPr>
        <p:spPr>
          <a:xfrm>
            <a:off x="2861411" y="3797302"/>
            <a:ext cx="243873" cy="570562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07DB29ED-7C3D-4897-A440-619A03F8F39D}"/>
              </a:ext>
            </a:extLst>
          </p:cNvPr>
          <p:cNvSpPr txBox="1"/>
          <p:nvPr/>
        </p:nvSpPr>
        <p:spPr>
          <a:xfrm>
            <a:off x="3729736" y="3419596"/>
            <a:ext cx="1377715" cy="64633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INNER PART TENSION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79DC7A0-7559-4259-9983-53A3AE449A77}"/>
              </a:ext>
            </a:extLst>
          </p:cNvPr>
          <p:cNvSpPr txBox="1"/>
          <p:nvPr/>
        </p:nvSpPr>
        <p:spPr>
          <a:xfrm>
            <a:off x="10130080" y="2119973"/>
            <a:ext cx="1847962" cy="1323439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NO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LOCALIZED</a:t>
            </a:r>
          </a:p>
          <a:p>
            <a:r>
              <a:rPr lang="en-US" sz="2000" dirty="0">
                <a:solidFill>
                  <a:schemeClr val="bg1"/>
                </a:solidFill>
              </a:rPr>
              <a:t>SURFACE CRACKING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FA03952-533C-4A40-AD3A-ABDCEB7FB275}"/>
              </a:ext>
            </a:extLst>
          </p:cNvPr>
          <p:cNvSpPr txBox="1"/>
          <p:nvPr/>
        </p:nvSpPr>
        <p:spPr>
          <a:xfrm>
            <a:off x="1958990" y="3437374"/>
            <a:ext cx="1662941" cy="646331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OUTER PART</a:t>
            </a:r>
          </a:p>
          <a:p>
            <a:r>
              <a:rPr lang="en-US" dirty="0">
                <a:solidFill>
                  <a:schemeClr val="bg1"/>
                </a:solidFill>
              </a:rPr>
              <a:t>COMPRESSION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40EA923-31E2-4925-B004-A6AF9EC264E9}"/>
              </a:ext>
            </a:extLst>
          </p:cNvPr>
          <p:cNvCxnSpPr>
            <a:cxnSpLocks/>
          </p:cNvCxnSpPr>
          <p:nvPr/>
        </p:nvCxnSpPr>
        <p:spPr>
          <a:xfrm flipV="1">
            <a:off x="2881593" y="2489200"/>
            <a:ext cx="62581" cy="948175"/>
          </a:xfrm>
          <a:prstGeom prst="straightConnector1">
            <a:avLst/>
          </a:prstGeom>
          <a:ln w="381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A5DC659-65B5-4EE4-8BBC-FFED7411BC09}"/>
              </a:ext>
            </a:extLst>
          </p:cNvPr>
          <p:cNvCxnSpPr>
            <a:cxnSpLocks/>
          </p:cNvCxnSpPr>
          <p:nvPr/>
        </p:nvCxnSpPr>
        <p:spPr>
          <a:xfrm flipH="1">
            <a:off x="3545345" y="4065927"/>
            <a:ext cx="423116" cy="900842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F3D53873-F25F-4EEC-AE57-5F89D47F9B66}"/>
              </a:ext>
            </a:extLst>
          </p:cNvPr>
          <p:cNvSpPr txBox="1"/>
          <p:nvPr/>
        </p:nvSpPr>
        <p:spPr>
          <a:xfrm>
            <a:off x="10130080" y="3552256"/>
            <a:ext cx="1847962" cy="1631216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INNER CRACKING</a:t>
            </a:r>
          </a:p>
          <a:p>
            <a:r>
              <a:rPr lang="en-US" sz="2000" dirty="0">
                <a:solidFill>
                  <a:schemeClr val="bg1"/>
                </a:solidFill>
              </a:rPr>
              <a:t>(STRECHED BY OUTER PART DEFORMATION)</a:t>
            </a:r>
          </a:p>
        </p:txBody>
      </p:sp>
    </p:spTree>
    <p:extLst>
      <p:ext uri="{BB962C8B-B14F-4D97-AF65-F5344CB8AC3E}">
        <p14:creationId xmlns:p14="http://schemas.microsoft.com/office/powerpoint/2010/main" val="12223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60</Words>
  <Application>Microsoft Office PowerPoint</Application>
  <PresentationFormat>Widescreen</PresentationFormat>
  <Paragraphs>29</Paragraphs>
  <Slides>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WEEKLY REPORT</vt:lpstr>
      <vt:lpstr>DEF Outer Expansion</vt:lpstr>
      <vt:lpstr>10 x 10 x 10mm Single Aggregate Model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 Outer Expansion</dc:title>
  <dc:creator>语诗 孟</dc:creator>
  <cp:lastModifiedBy>语诗 孟</cp:lastModifiedBy>
  <cp:revision>6</cp:revision>
  <dcterms:created xsi:type="dcterms:W3CDTF">2019-02-03T02:33:16Z</dcterms:created>
  <dcterms:modified xsi:type="dcterms:W3CDTF">2019-02-03T03:24:00Z</dcterms:modified>
</cp:coreProperties>
</file>